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76" r:id="rId3"/>
    <p:sldId id="272" r:id="rId4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客户经理名称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838315"/>
            <a:ext cx="361505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{{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数据开始日期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}}-{{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数据结束日期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}}</a:t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3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4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294</Words>
  <Application>WPS 演示</Application>
  <PresentationFormat>宽屏</PresentationFormat>
  <Paragraphs>69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40</cp:revision>
  <dcterms:created xsi:type="dcterms:W3CDTF">2026-02-11T03:10:45Z</dcterms:created>
  <dcterms:modified xsi:type="dcterms:W3CDTF">2026-02-11T03:10:45Z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